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3"/>
  </p:notesMasterIdLst>
  <p:sldIdLst>
    <p:sldId id="266" r:id="rId5"/>
    <p:sldId id="267" r:id="rId6"/>
    <p:sldId id="258" r:id="rId7"/>
    <p:sldId id="259" r:id="rId8"/>
    <p:sldId id="268" r:id="rId9"/>
    <p:sldId id="261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5/12/2020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5/12/2020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8004" y="4160397"/>
            <a:ext cx="5428183" cy="1581342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#53 Topic Detection using Keyword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8004" y="5748097"/>
            <a:ext cx="5428183" cy="458723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161114			Saifullah Butt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146C-D32C-487A-AAC1-F5D0C9E4F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Table of contents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2DE5B-D840-4159-A14D-642E001A4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Problem statement 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Implementation </a:t>
            </a:r>
          </a:p>
          <a:p>
            <a:r>
              <a:rPr lang="en-US" dirty="0"/>
              <a:t>Conclusion 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882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CEB26-08F0-480B-8A62-8B17C8E52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DE920-53BF-4EA9-8D2A-284B0FC15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project is based on extracting some specific topic for some given text or text document.</a:t>
            </a:r>
          </a:p>
          <a:p>
            <a:r>
              <a:rPr lang="en-US" dirty="0"/>
              <a:t>The method used for this purpose is “</a:t>
            </a:r>
            <a:r>
              <a:rPr lang="en-US" b="1" dirty="0"/>
              <a:t>Keyword Clustering”</a:t>
            </a:r>
            <a:r>
              <a:rPr lang="en-US" dirty="0"/>
              <a:t>.</a:t>
            </a:r>
          </a:p>
          <a:p>
            <a:r>
              <a:rPr lang="en-US" dirty="0"/>
              <a:t>Keyword Clustering is a technique used in natural language processing where all the keywords that are repeatedly used in some document or text are clustered and extracted as a separate list.</a:t>
            </a:r>
          </a:p>
        </p:txBody>
      </p:sp>
    </p:spTree>
    <p:extLst>
      <p:ext uri="{BB962C8B-B14F-4D97-AF65-F5344CB8AC3E}">
        <p14:creationId xmlns:p14="http://schemas.microsoft.com/office/powerpoint/2010/main" val="4069355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6958B-FECE-405A-8EDE-923AC3661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statement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81447-A1F4-4465-BEC0-1435C4365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Problem statement for my project is to extract some specific topic for any given text document.</a:t>
            </a:r>
          </a:p>
        </p:txBody>
      </p:sp>
    </p:spTree>
    <p:extLst>
      <p:ext uri="{BB962C8B-B14F-4D97-AF65-F5344CB8AC3E}">
        <p14:creationId xmlns:p14="http://schemas.microsoft.com/office/powerpoint/2010/main" val="3146228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6958B-FECE-405A-8EDE-923AC3661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81447-A1F4-4465-BEC0-1435C4365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The system will extract keywords and will use clustering algorithm in order to discover topic for particular set of documents.</a:t>
            </a:r>
            <a:endParaRPr lang="en-US" b="1" dirty="0"/>
          </a:p>
          <a:p>
            <a:pPr lvl="0"/>
            <a:r>
              <a:rPr lang="en-US" dirty="0"/>
              <a:t>This system takes co-occurrence of terms into account which gives best result.</a:t>
            </a:r>
            <a:endParaRPr lang="en-US" b="1" dirty="0"/>
          </a:p>
          <a:p>
            <a:pPr lvl="0"/>
            <a:r>
              <a:rPr lang="en-US" dirty="0"/>
              <a:t>System will extract keywords which occur often and will cluster this keyword using clustering algorithm and will detect topic from a collection of documents.</a:t>
            </a:r>
          </a:p>
          <a:p>
            <a:pPr lvl="0"/>
            <a:r>
              <a:rPr lang="en-US" dirty="0"/>
              <a:t>Web users</a:t>
            </a:r>
            <a:r>
              <a:rPr lang="en-US"/>
              <a:t>/crawlers </a:t>
            </a:r>
            <a:r>
              <a:rPr lang="en-US" dirty="0"/>
              <a:t>can get benefit from the system is it helps to search </a:t>
            </a:r>
            <a:r>
              <a:rPr lang="en-US"/>
              <a:t>on the web.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134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73670-DA21-4BB4-AD80-FEA6F460F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988C3-CC19-4366-9FEB-0C3F4949F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TOOL:</a:t>
            </a:r>
          </a:p>
          <a:p>
            <a:pPr marL="0" indent="0">
              <a:buNone/>
            </a:pPr>
            <a:r>
              <a:rPr lang="en-US" sz="2400" dirty="0"/>
              <a:t>	The tool on which I’ve implemented this project are: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Google Collaborator.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Jupiter Notebook.</a:t>
            </a:r>
          </a:p>
          <a:p>
            <a:r>
              <a:rPr lang="en-US" b="1" dirty="0"/>
              <a:t>Libraries:</a:t>
            </a:r>
          </a:p>
          <a:p>
            <a:pPr marL="457200" lvl="1" indent="0">
              <a:buNone/>
            </a:pPr>
            <a:r>
              <a:rPr lang="en-US" dirty="0"/>
              <a:t>	The libraries that I’ve used are: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Natural Language processing Tool kit (</a:t>
            </a:r>
            <a:r>
              <a:rPr lang="en-US" dirty="0" err="1"/>
              <a:t>nltk</a:t>
            </a:r>
            <a:r>
              <a:rPr lang="en-US" dirty="0"/>
              <a:t>).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Tika (parser, for text parsing).</a:t>
            </a:r>
          </a:p>
        </p:txBody>
      </p:sp>
    </p:spTree>
    <p:extLst>
      <p:ext uri="{BB962C8B-B14F-4D97-AF65-F5344CB8AC3E}">
        <p14:creationId xmlns:p14="http://schemas.microsoft.com/office/powerpoint/2010/main" val="1313899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32ACB-6018-4358-AA7E-42B7CF1D1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E70F7-F1D0-4895-B14D-A1AAB4958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system will extract keywords which occur often from collection of documents and will cluster the words using keyword clustering algorithm and system will detect topic from a collection of documents.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697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CC2F5-BE89-49E9-90C0-CB22D3F29B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THANKS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64119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263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Franklin Gothic Book</vt:lpstr>
      <vt:lpstr>Crop</vt:lpstr>
      <vt:lpstr>#53 Topic Detection using Keyword Clustering</vt:lpstr>
      <vt:lpstr>Table of contents </vt:lpstr>
      <vt:lpstr>Introduction </vt:lpstr>
      <vt:lpstr>Problem statement </vt:lpstr>
      <vt:lpstr>Features</vt:lpstr>
      <vt:lpstr>Implementation </vt:lpstr>
      <vt:lpstr>Conclusion</vt:lpstr>
      <vt:lpstr>THANKS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2020-05-10T11:56:15Z</dcterms:created>
  <dcterms:modified xsi:type="dcterms:W3CDTF">2020-05-12T05:49:56Z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